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73" r:id="rId6"/>
    <p:sldId id="275" r:id="rId7"/>
    <p:sldId id="274" r:id="rId8"/>
    <p:sldId id="259" r:id="rId9"/>
    <p:sldId id="258" r:id="rId10"/>
    <p:sldId id="260" r:id="rId11"/>
    <p:sldId id="276" r:id="rId12"/>
    <p:sldId id="277" r:id="rId13"/>
    <p:sldId id="278" r:id="rId14"/>
    <p:sldId id="261" r:id="rId15"/>
    <p:sldId id="266" r:id="rId16"/>
    <p:sldId id="279" r:id="rId17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88" autoAdjust="0"/>
    <p:restoredTop sz="94660"/>
  </p:normalViewPr>
  <p:slideViewPr>
    <p:cSldViewPr>
      <p:cViewPr varScale="1">
        <p:scale>
          <a:sx n="51" d="100"/>
          <a:sy n="51" d="100"/>
        </p:scale>
        <p:origin x="1560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2676B9B-5F5E-4186-8249-5C7CCAA5E48C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7402C08-63DD-4601-A7F3-B66FD406A245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2676B9B-5F5E-4186-8249-5C7CCAA5E48C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7402C08-63DD-4601-A7F3-B66FD406A245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Nemen van hygiënische maatregelen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Leeractiviteit: Hygiëne</a:t>
            </a:r>
          </a:p>
          <a:p>
            <a:r>
              <a:rPr lang="nl-NL" dirty="0"/>
              <a:t>Paragraaf 2.9 </a:t>
            </a:r>
          </a:p>
          <a:p>
            <a:r>
              <a:rPr lang="nl-NL" dirty="0"/>
              <a:t>Paragraaf 3.1 &amp; 3.2 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2519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492" y="476672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Versleep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67205" y="1726523"/>
            <a:ext cx="6777317" cy="3508977"/>
          </a:xfrm>
        </p:spPr>
        <p:txBody>
          <a:bodyPr/>
          <a:lstStyle/>
          <a:p>
            <a:r>
              <a:rPr lang="nl-NL" dirty="0"/>
              <a:t>Overbrengen van op het bedrijfsterrein aanwezige ziektekiemen van de ene stal naar de andere.</a:t>
            </a:r>
          </a:p>
          <a:p>
            <a:r>
              <a:rPr lang="nl-NL" dirty="0"/>
              <a:t>Zoveel mogelijk voorkomen!</a:t>
            </a:r>
          </a:p>
          <a:p>
            <a:r>
              <a:rPr lang="nl-NL" dirty="0"/>
              <a:t>Preventieve maatregelen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492" y="4240935"/>
            <a:ext cx="2876550" cy="2028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112" y="4221088"/>
            <a:ext cx="2876550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837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7024744" cy="1143000"/>
          </a:xfrm>
        </p:spPr>
        <p:txBody>
          <a:bodyPr/>
          <a:lstStyle/>
          <a:p>
            <a:pPr algn="ctr"/>
            <a:r>
              <a:rPr lang="nl-NL" dirty="0"/>
              <a:t>Ziekte oorzaken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Font typeface="+mj-lt"/>
              <a:buAutoNum type="arabicPeriod"/>
            </a:pPr>
            <a:r>
              <a:rPr lang="nl-NL" dirty="0"/>
              <a:t>Niet besmettelijke ziekteoorzaken binnen het dier gelegen</a:t>
            </a:r>
          </a:p>
          <a:p>
            <a:pPr marL="525780" indent="-457200">
              <a:buFont typeface="+mj-lt"/>
              <a:buAutoNum type="arabicPeriod"/>
            </a:pPr>
            <a:r>
              <a:rPr lang="nl-NL" dirty="0"/>
              <a:t>Niet besmettelijke ziekteoorzaken buiten het dier gelegen</a:t>
            </a:r>
          </a:p>
        </p:txBody>
      </p:sp>
    </p:spTree>
    <p:extLst>
      <p:ext uri="{BB962C8B-B14F-4D97-AF65-F5344CB8AC3E}">
        <p14:creationId xmlns:p14="http://schemas.microsoft.com/office/powerpoint/2010/main" val="2815947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/>
              <a:t>1. Binnen het dier gelegen oorzaken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Genetische aanleg/ erfelijke afwijkingen</a:t>
            </a:r>
          </a:p>
          <a:p>
            <a:r>
              <a:rPr lang="nl-NL" dirty="0"/>
              <a:t>Aangeboren zwakte</a:t>
            </a:r>
          </a:p>
          <a:p>
            <a:r>
              <a:rPr lang="nl-NL" dirty="0"/>
              <a:t>Leeftijd</a:t>
            </a:r>
          </a:p>
          <a:p>
            <a:r>
              <a:rPr lang="nl-NL" dirty="0"/>
              <a:t>Ras</a:t>
            </a:r>
          </a:p>
          <a:p>
            <a:r>
              <a:rPr lang="nl-NL" dirty="0"/>
              <a:t>Geslacht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21656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/>
              <a:t>2. Buiten het dier gelegen oorzaken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voeding</a:t>
            </a:r>
          </a:p>
          <a:p>
            <a:r>
              <a:rPr lang="nl-NL" dirty="0"/>
              <a:t>drinkwater</a:t>
            </a:r>
          </a:p>
          <a:p>
            <a:r>
              <a:rPr lang="nl-NL" dirty="0"/>
              <a:t>Ventilatie</a:t>
            </a:r>
          </a:p>
          <a:p>
            <a:r>
              <a:rPr lang="nl-NL" dirty="0"/>
              <a:t>Huisvesting</a:t>
            </a:r>
          </a:p>
          <a:p>
            <a:r>
              <a:rPr lang="nl-NL" dirty="0"/>
              <a:t>Bedrijfsvoering</a:t>
            </a:r>
          </a:p>
          <a:p>
            <a:r>
              <a:rPr lang="nl-NL" dirty="0"/>
              <a:t>Temperatuur</a:t>
            </a:r>
          </a:p>
          <a:p>
            <a:r>
              <a:rPr lang="nl-NL" dirty="0"/>
              <a:t>Trauma en kannibalisme</a:t>
            </a:r>
          </a:p>
          <a:p>
            <a:r>
              <a:rPr lang="nl-NL" dirty="0"/>
              <a:t>Intoxicatie</a:t>
            </a:r>
          </a:p>
          <a:p>
            <a:r>
              <a:rPr lang="nl-NL"/>
              <a:t>Stress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1165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dirty="0"/>
              <a:t>2.9 Bestrijdingsmiddelenwet en veiligheidsaspecten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Wet gewasbescherming en biociden</a:t>
            </a:r>
          </a:p>
          <a:p>
            <a:r>
              <a:rPr lang="nl-NL" dirty="0"/>
              <a:t>Regelt toelating, op de markt brengen en gebruik</a:t>
            </a:r>
          </a:p>
          <a:p>
            <a:endParaRPr lang="nl-NL" dirty="0"/>
          </a:p>
          <a:p>
            <a:endParaRPr lang="nl-NL" dirty="0"/>
          </a:p>
          <a:p>
            <a:pPr marL="6858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8781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Verplichte informatie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41652"/>
          </a:xfrm>
        </p:spPr>
        <p:txBody>
          <a:bodyPr>
            <a:normAutofit lnSpcReduction="10000"/>
          </a:bodyPr>
          <a:lstStyle/>
          <a:p>
            <a:r>
              <a:rPr lang="nl-NL" sz="2000" dirty="0"/>
              <a:t>Gevarensymbolen</a:t>
            </a:r>
          </a:p>
          <a:p>
            <a:r>
              <a:rPr lang="nl-NL" sz="2000" dirty="0"/>
              <a:t>Veiligheidsaanbevelingen</a:t>
            </a:r>
          </a:p>
          <a:p>
            <a:pPr lvl="2"/>
            <a:r>
              <a:rPr lang="nl-NL" dirty="0"/>
              <a:t>Voorzorgsmaatregelen bij gebruik/ opslag</a:t>
            </a:r>
          </a:p>
          <a:p>
            <a:pPr lvl="2"/>
            <a:r>
              <a:rPr lang="nl-NL" dirty="0"/>
              <a:t>Buiten gebruik van kinderen</a:t>
            </a:r>
          </a:p>
          <a:p>
            <a:pPr lvl="2"/>
            <a:r>
              <a:rPr lang="nl-NL" dirty="0"/>
              <a:t>Niet eten, drinken of roken tijdens gebruik</a:t>
            </a:r>
          </a:p>
          <a:p>
            <a:pPr lvl="2"/>
            <a:r>
              <a:rPr lang="nl-NL" dirty="0"/>
              <a:t>Bestrijdingsmiddelen niet bewaren in de buurt van eet/drinkwaren voor dier en mens</a:t>
            </a:r>
          </a:p>
          <a:p>
            <a:pPr lvl="2"/>
            <a:r>
              <a:rPr lang="nl-NL" dirty="0"/>
              <a:t>Na gebruik de handen zorgvuldig wassen</a:t>
            </a:r>
          </a:p>
          <a:p>
            <a:pPr lvl="2"/>
            <a:r>
              <a:rPr lang="nl-NL" dirty="0"/>
              <a:t>Veiligheidstermijn</a:t>
            </a:r>
          </a:p>
          <a:p>
            <a:pPr lvl="2"/>
            <a:r>
              <a:rPr lang="nl-NL" dirty="0"/>
              <a:t>Wettelijke gebruiksvoorschriften</a:t>
            </a:r>
          </a:p>
          <a:p>
            <a:pPr lvl="2"/>
            <a:r>
              <a:rPr lang="nl-NL" dirty="0"/>
              <a:t>gebruiksaanwijzing</a:t>
            </a:r>
          </a:p>
          <a:p>
            <a:pPr lvl="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50253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Gevarensymbolen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7918" y="2492896"/>
            <a:ext cx="7635887" cy="2591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113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024744" cy="1143000"/>
          </a:xfrm>
        </p:spPr>
        <p:txBody>
          <a:bodyPr/>
          <a:lstStyle/>
          <a:p>
            <a:pPr algn="ctr"/>
            <a:r>
              <a:rPr lang="nl-NL" dirty="0"/>
              <a:t>3.1 Hygiënisch 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39329" y="1916832"/>
            <a:ext cx="6777317" cy="3508977"/>
          </a:xfrm>
        </p:spPr>
        <p:txBody>
          <a:bodyPr/>
          <a:lstStyle/>
          <a:p>
            <a:pPr marL="68580" indent="0">
              <a:buNone/>
            </a:pPr>
            <a:r>
              <a:rPr lang="nl-NL" dirty="0"/>
              <a:t>Gezondheidszorg steunt op 3 pijlers:</a:t>
            </a:r>
          </a:p>
          <a:p>
            <a:pPr marL="525780" indent="-457200">
              <a:buFont typeface="+mj-lt"/>
              <a:buAutoNum type="arabicPeriod"/>
            </a:pPr>
            <a:endParaRPr lang="nl-NL" dirty="0"/>
          </a:p>
          <a:p>
            <a:pPr marL="525780" indent="-457200">
              <a:buFont typeface="+mj-lt"/>
              <a:buAutoNum type="arabicPeriod"/>
            </a:pPr>
            <a:r>
              <a:rPr lang="nl-NL" dirty="0"/>
              <a:t>Preventieve inentingen</a:t>
            </a:r>
          </a:p>
          <a:p>
            <a:pPr marL="525780" indent="-457200">
              <a:buFont typeface="+mj-lt"/>
              <a:buAutoNum type="arabicPeriod"/>
            </a:pPr>
            <a:r>
              <a:rPr lang="nl-NL" dirty="0"/>
              <a:t>Verantwoord geneesmiddelengebruik</a:t>
            </a:r>
          </a:p>
          <a:p>
            <a:pPr marL="525780" indent="-457200">
              <a:buFont typeface="+mj-lt"/>
              <a:buAutoNum type="arabicPeriod"/>
            </a:pPr>
            <a:r>
              <a:rPr lang="nl-NL" dirty="0"/>
              <a:t>Goede hygiëne</a:t>
            </a:r>
          </a:p>
          <a:p>
            <a:pPr marL="525780" indent="-457200">
              <a:buFont typeface="+mj-lt"/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3658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Certificeringsprogramma's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15616" y="1916832"/>
            <a:ext cx="6777317" cy="3508977"/>
          </a:xfrm>
        </p:spPr>
        <p:txBody>
          <a:bodyPr>
            <a:normAutofit/>
          </a:bodyPr>
          <a:lstStyle/>
          <a:p>
            <a:r>
              <a:rPr lang="nl-NL" dirty="0"/>
              <a:t>Voorgeschreven hygiënemaatregelen voor op een bedrijf </a:t>
            </a:r>
          </a:p>
          <a:p>
            <a:r>
              <a:rPr lang="nl-NL" dirty="0"/>
              <a:t>Doel?</a:t>
            </a:r>
          </a:p>
          <a:p>
            <a:r>
              <a:rPr lang="nl-NL" dirty="0"/>
              <a:t>Bezoekers, dierenverblijven, afleveren van dieren en transport</a:t>
            </a:r>
          </a:p>
          <a:p>
            <a:r>
              <a:rPr lang="nl-NL" dirty="0"/>
              <a:t>Keurmerk </a:t>
            </a:r>
            <a:r>
              <a:rPr lang="nl-NL" dirty="0" err="1"/>
              <a:t>zoönosen</a:t>
            </a:r>
            <a:endParaRPr lang="nl-NL" dirty="0"/>
          </a:p>
          <a:p>
            <a:r>
              <a:rPr lang="nl-NL" dirty="0"/>
              <a:t>Chlamydia check</a:t>
            </a:r>
          </a:p>
        </p:txBody>
      </p:sp>
    </p:spTree>
    <p:extLst>
      <p:ext uri="{BB962C8B-B14F-4D97-AF65-F5344CB8AC3E}">
        <p14:creationId xmlns:p14="http://schemas.microsoft.com/office/powerpoint/2010/main" val="479336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Kwaliteitsprogramma’s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67203" y="2348880"/>
            <a:ext cx="6777317" cy="3508977"/>
          </a:xfrm>
        </p:spPr>
        <p:txBody>
          <a:bodyPr/>
          <a:lstStyle/>
          <a:p>
            <a:r>
              <a:rPr lang="nl-NL" dirty="0"/>
              <a:t>Georganiseerde programma’s binnen de dierhouderijsectoren vastgesteld binnen de EU(VKI)</a:t>
            </a:r>
          </a:p>
          <a:p>
            <a:r>
              <a:rPr lang="nl-NL" dirty="0"/>
              <a:t>Protocollen over bedrijfsvoering die risico’s met zich brengen in het kader van de gezondheidszorg van de dieren</a:t>
            </a:r>
          </a:p>
          <a:p>
            <a:r>
              <a:rPr lang="nl-NL" dirty="0"/>
              <a:t>Insleep, vaccinatie en medicatie</a:t>
            </a:r>
          </a:p>
          <a:p>
            <a:r>
              <a:rPr lang="nl-NL" dirty="0"/>
              <a:t>Productkwaliteit en voedselveiligheid</a:t>
            </a:r>
          </a:p>
        </p:txBody>
      </p:sp>
    </p:spTree>
    <p:extLst>
      <p:ext uri="{BB962C8B-B14F-4D97-AF65-F5344CB8AC3E}">
        <p14:creationId xmlns:p14="http://schemas.microsoft.com/office/powerpoint/2010/main" val="4292570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024744" cy="1143000"/>
          </a:xfrm>
        </p:spPr>
        <p:txBody>
          <a:bodyPr/>
          <a:lstStyle/>
          <a:p>
            <a:pPr algn="ctr"/>
            <a:r>
              <a:rPr lang="nl-NL" dirty="0"/>
              <a:t>Insleep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608" y="1763688"/>
            <a:ext cx="6777317" cy="3508977"/>
          </a:xfrm>
        </p:spPr>
        <p:txBody>
          <a:bodyPr/>
          <a:lstStyle/>
          <a:p>
            <a:r>
              <a:rPr lang="nl-NL" dirty="0"/>
              <a:t>Binnendringen van ongewenste ziektekiemen van buiten het bedrijf naar binnen op het bedrijfsterrein</a:t>
            </a:r>
          </a:p>
          <a:p>
            <a:r>
              <a:rPr lang="nl-NL" dirty="0"/>
              <a:t>Schone en vuile weg toepassen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088" y="4221088"/>
            <a:ext cx="2876550" cy="2028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4221087"/>
            <a:ext cx="2876550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349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/>
              <a:t>Schone en vuile weg</a:t>
            </a:r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5230" y="2324100"/>
            <a:ext cx="4672553" cy="350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5876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7980E2F14CBA4BA6B270B5DDE51691" ma:contentTypeVersion="0" ma:contentTypeDescription="Een nieuw document maken." ma:contentTypeScope="" ma:versionID="491b626db2299002498989a88b7eb45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fa4fdb38d48e360b35bafe9c3d25c0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5A292C-489E-4167-A821-5409B70F19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AF823C-2CBB-43AF-B03F-8AA18AC508E9}">
  <ds:schemaRefs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ABED7B1-3B85-42FC-885C-1357809F97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545</TotalTime>
  <Words>251</Words>
  <Application>Microsoft Office PowerPoint</Application>
  <PresentationFormat>Diavoorstelling (4:3)</PresentationFormat>
  <Paragraphs>64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6" baseType="lpstr">
      <vt:lpstr>Century Gothic</vt:lpstr>
      <vt:lpstr>Wingdings 2</vt:lpstr>
      <vt:lpstr>Austin</vt:lpstr>
      <vt:lpstr>Nemen van hygiënische maatregelen</vt:lpstr>
      <vt:lpstr>2.9 Bestrijdingsmiddelenwet en veiligheidsaspecten</vt:lpstr>
      <vt:lpstr>Verplichte informatie </vt:lpstr>
      <vt:lpstr>Gevarensymbolen</vt:lpstr>
      <vt:lpstr>3.1 Hygiënisch werken</vt:lpstr>
      <vt:lpstr>    Certificeringsprogramma's</vt:lpstr>
      <vt:lpstr>Kwaliteitsprogramma’s</vt:lpstr>
      <vt:lpstr>Insleep</vt:lpstr>
      <vt:lpstr>Schone en vuile weg</vt:lpstr>
      <vt:lpstr>Versleep</vt:lpstr>
      <vt:lpstr>Ziekte oorzaken</vt:lpstr>
      <vt:lpstr>1. Binnen het dier gelegen oorzaken</vt:lpstr>
      <vt:lpstr>2. Buiten het dier gelegen oorzaken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Nemen van hygiënische maatregelen</dc:title>
  <dc:creator>Administrator</dc:creator>
  <cp:lastModifiedBy>Joyce Vonk</cp:lastModifiedBy>
  <cp:revision>65</cp:revision>
  <cp:lastPrinted>2016-03-08T07:27:00Z</cp:lastPrinted>
  <dcterms:created xsi:type="dcterms:W3CDTF">2013-09-16T14:06:42Z</dcterms:created>
  <dcterms:modified xsi:type="dcterms:W3CDTF">2021-10-11T06:57:10Z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0x010100F77980E2F14CBA4BA6B270B5DDE51691</vt:lpwstr>
  </property>
  <property fmtid="{D5CDD505-2E9C-101B-9397-08002B2CF9AE}" pid="3" name="IsMyDocuments">
    <vt:bool>true</vt:bool>
  </property>
</Properties>
</file>